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67" r:id="rId4"/>
    <p:sldId id="312" r:id="rId5"/>
    <p:sldId id="342" r:id="rId6"/>
    <p:sldId id="257" r:id="rId7"/>
    <p:sldId id="346" r:id="rId8"/>
    <p:sldId id="258" r:id="rId9"/>
    <p:sldId id="270" r:id="rId10"/>
    <p:sldId id="271" r:id="rId11"/>
    <p:sldId id="269" r:id="rId12"/>
    <p:sldId id="343" r:id="rId13"/>
    <p:sldId id="272" r:id="rId14"/>
    <p:sldId id="273" r:id="rId15"/>
    <p:sldId id="344" r:id="rId16"/>
    <p:sldId id="345" r:id="rId17"/>
    <p:sldId id="266" r:id="rId18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cXzg1fnCKPe3Kyn3SYSHe/TxE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0" autoAdjust="0"/>
    <p:restoredTop sz="87758" autoAdjust="0"/>
  </p:normalViewPr>
  <p:slideViewPr>
    <p:cSldViewPr snapToGrid="0">
      <p:cViewPr varScale="1">
        <p:scale>
          <a:sx n="97" d="100"/>
          <a:sy n="97" d="100"/>
        </p:scale>
        <p:origin x="18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6E55A-6680-49BF-9213-D29D4B1891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172CE-AB20-4BF5-A0E6-427BC588F6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68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28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601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6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7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7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7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113;p1"/>
          <p:cNvSpPr/>
          <p:nvPr/>
        </p:nvSpPr>
        <p:spPr>
          <a:xfrm>
            <a:off x="480060" y="325369"/>
            <a:ext cx="3276451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7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Arial"/>
              </a:rPr>
              <a:t>線上訂房</a:t>
            </a:r>
            <a:endParaRPr lang="en-US" sz="47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Arial"/>
            </a:endParaRPr>
          </a:p>
        </p:txBody>
      </p:sp>
      <p:sp>
        <p:nvSpPr>
          <p:cNvPr id="1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Google Shape;115;p1"/>
          <p:cNvSpPr/>
          <p:nvPr/>
        </p:nvSpPr>
        <p:spPr>
          <a:xfrm>
            <a:off x="480060" y="3559277"/>
            <a:ext cx="3182691" cy="26711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職四訊四甲</a:t>
            </a:r>
            <a:endParaRPr lang="en-US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</a:pPr>
            <a:endParaRPr lang="en-US" altLang="zh-TW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</a:pPr>
            <a:endParaRPr lang="en-US" altLang="zh-TW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</a:pPr>
            <a:r>
              <a:rPr lang="zh-TW" altLang="en-US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組員：</a:t>
            </a:r>
            <a:endParaRPr lang="en-US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</a:pPr>
            <a:r>
              <a:rPr lang="en-US" altLang="zh-TW" sz="19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</a:t>
            </a:r>
            <a:r>
              <a:rPr lang="zh-TW" altLang="en-US" sz="19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陳子承</a:t>
            </a:r>
            <a:endParaRPr lang="en-US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</a:pPr>
            <a:r>
              <a:rPr lang="en-US" altLang="zh-TW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	</a:t>
            </a:r>
            <a:r>
              <a:rPr lang="zh-TW" altLang="en-US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鄧</a:t>
            </a:r>
            <a:r>
              <a:rPr lang="zh-TW" altLang="en-US" sz="19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佳</a:t>
            </a:r>
            <a:r>
              <a:rPr lang="zh-TW" altLang="en-US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霖</a:t>
            </a:r>
            <a:endParaRPr lang="en-US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561"/>
              </a:spcBef>
              <a:spcAft>
                <a:spcPts val="0"/>
              </a:spcAft>
            </a:pPr>
            <a:r>
              <a:rPr lang="en-US" altLang="zh-TW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	</a:t>
            </a:r>
            <a:r>
              <a:rPr lang="zh-TW" altLang="en-US" sz="19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Arial"/>
              </a:rPr>
              <a:t>許賀鈞</a:t>
            </a:r>
            <a:endParaRPr lang="en-US" sz="19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Arial"/>
            </a:endParaRPr>
          </a:p>
        </p:txBody>
      </p:sp>
      <p:pic>
        <p:nvPicPr>
          <p:cNvPr id="3" name="圖片 2" descr="一張含有 戶外, 大都會區, 天空, 商業建築 的圖片&#10;&#10;自動產生的描述">
            <a:extLst>
              <a:ext uri="{FF2B5EF4-FFF2-40B4-BE49-F238E27FC236}">
                <a16:creationId xmlns:a16="http://schemas.microsoft.com/office/drawing/2014/main" id="{3BEAF358-BF7B-7C92-F1A7-3D957BC80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93" r="31892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64">
            <a:extLst>
              <a:ext uri="{FF2B5EF4-FFF2-40B4-BE49-F238E27FC236}">
                <a16:creationId xmlns:a16="http://schemas.microsoft.com/office/drawing/2014/main" id="{CF476FDC-FF71-C827-AD12-7AA2753AF018}"/>
              </a:ext>
            </a:extLst>
          </p:cNvPr>
          <p:cNvSpPr txBox="1">
            <a:spLocks/>
          </p:cNvSpPr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Mail</a:t>
            </a:r>
            <a:r>
              <a:rPr lang="zh-TW" altLang="en-US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訊息</a:t>
            </a:r>
            <a:endParaRPr lang="en-US" altLang="zh-CN" sz="42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A24CCF9C-8BB4-76AE-3EFA-EC89AEB0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70" y="1912380"/>
            <a:ext cx="6222030" cy="30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EDDF9463-B534-0F26-100F-D5305BD5E280}"/>
              </a:ext>
            </a:extLst>
          </p:cNvPr>
          <p:cNvSpPr txBox="1">
            <a:spLocks/>
          </p:cNvSpPr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LINE</a:t>
            </a:r>
            <a:r>
              <a:rPr lang="zh-TW" altLang="en-US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訊息</a:t>
            </a:r>
            <a:endParaRPr lang="en-US" altLang="zh-CN" sz="42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 descr="一張含有 文字, 螢幕擷取畫面, 軟體, 多媒體 的圖片&#10;&#10;自動產生的描述">
            <a:extLst>
              <a:ext uri="{FF2B5EF4-FFF2-40B4-BE49-F238E27FC236}">
                <a16:creationId xmlns:a16="http://schemas.microsoft.com/office/drawing/2014/main" id="{0DEF1B82-1F3C-EB71-EF1B-97B3FF31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743" y="625684"/>
            <a:ext cx="3218674" cy="54553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20657F-76FE-E57B-98C1-CC8B3DE231FF}"/>
              </a:ext>
            </a:extLst>
          </p:cNvPr>
          <p:cNvSpPr/>
          <p:nvPr/>
        </p:nvSpPr>
        <p:spPr>
          <a:xfrm>
            <a:off x="5850194" y="2054942"/>
            <a:ext cx="1268361" cy="1179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5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F44CD5-5AD7-6242-0653-A509DA1AA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7" r="14191" b="2"/>
          <a:stretch/>
        </p:blipFill>
        <p:spPr>
          <a:xfrm>
            <a:off x="308640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6" name="Freeform: Shape 1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64">
            <a:extLst>
              <a:ext uri="{FF2B5EF4-FFF2-40B4-BE49-F238E27FC236}">
                <a16:creationId xmlns:a16="http://schemas.microsoft.com/office/drawing/2014/main" id="{FA7625D5-2E51-EF63-5A59-1E167D1F53AD}"/>
              </a:ext>
            </a:extLst>
          </p:cNvPr>
          <p:cNvSpPr txBox="1">
            <a:spLocks/>
          </p:cNvSpPr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管理員登入頁面</a:t>
            </a:r>
            <a:endParaRPr lang="en-US" altLang="zh-CN" sz="42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74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B9DEEC-F6CF-51C9-A0BA-602451EFA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3" r="11665" b="2"/>
          <a:stretch/>
        </p:blipFill>
        <p:spPr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64">
            <a:extLst>
              <a:ext uri="{FF2B5EF4-FFF2-40B4-BE49-F238E27FC236}">
                <a16:creationId xmlns:a16="http://schemas.microsoft.com/office/drawing/2014/main" id="{ABBD8FB5-1279-96B2-0CC3-055020036297}"/>
              </a:ext>
            </a:extLst>
          </p:cNvPr>
          <p:cNvSpPr txBox="1">
            <a:spLocks/>
          </p:cNvSpPr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管理員首頁</a:t>
            </a:r>
            <a:endParaRPr lang="en-US" altLang="zh-CN" sz="42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77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64">
            <a:extLst>
              <a:ext uri="{FF2B5EF4-FFF2-40B4-BE49-F238E27FC236}">
                <a16:creationId xmlns:a16="http://schemas.microsoft.com/office/drawing/2014/main" id="{46E2362C-8764-720C-FCA4-62D88DE00366}"/>
              </a:ext>
            </a:extLst>
          </p:cNvPr>
          <p:cNvSpPr txBox="1">
            <a:spLocks/>
          </p:cNvSpPr>
          <p:nvPr/>
        </p:nvSpPr>
        <p:spPr>
          <a:xfrm>
            <a:off x="3490722" y="640080"/>
            <a:ext cx="5170932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6" name="Picture 5" descr="Head of bass guitar">
            <a:extLst>
              <a:ext uri="{FF2B5EF4-FFF2-40B4-BE49-F238E27FC236}">
                <a16:creationId xmlns:a16="http://schemas.microsoft.com/office/drawing/2014/main" id="{1366C020-507A-E790-53B9-1A6701F1F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83" r="23475" b="-1"/>
          <a:stretch/>
        </p:blipFill>
        <p:spPr>
          <a:xfrm>
            <a:off x="20" y="10"/>
            <a:ext cx="3037334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4409267"/>
            <a:ext cx="3182112" cy="18288"/>
          </a:xfrm>
          <a:custGeom>
            <a:avLst/>
            <a:gdLst>
              <a:gd name="connsiteX0" fmla="*/ 0 w 3182112"/>
              <a:gd name="connsiteY0" fmla="*/ 0 h 18288"/>
              <a:gd name="connsiteX1" fmla="*/ 636422 w 3182112"/>
              <a:gd name="connsiteY1" fmla="*/ 0 h 18288"/>
              <a:gd name="connsiteX2" fmla="*/ 1241024 w 3182112"/>
              <a:gd name="connsiteY2" fmla="*/ 0 h 18288"/>
              <a:gd name="connsiteX3" fmla="*/ 1845625 w 3182112"/>
              <a:gd name="connsiteY3" fmla="*/ 0 h 18288"/>
              <a:gd name="connsiteX4" fmla="*/ 2545690 w 3182112"/>
              <a:gd name="connsiteY4" fmla="*/ 0 h 18288"/>
              <a:gd name="connsiteX5" fmla="*/ 3182112 w 3182112"/>
              <a:gd name="connsiteY5" fmla="*/ 0 h 18288"/>
              <a:gd name="connsiteX6" fmla="*/ 3182112 w 3182112"/>
              <a:gd name="connsiteY6" fmla="*/ 18288 h 18288"/>
              <a:gd name="connsiteX7" fmla="*/ 2545690 w 3182112"/>
              <a:gd name="connsiteY7" fmla="*/ 18288 h 18288"/>
              <a:gd name="connsiteX8" fmla="*/ 2004731 w 3182112"/>
              <a:gd name="connsiteY8" fmla="*/ 18288 h 18288"/>
              <a:gd name="connsiteX9" fmla="*/ 1400129 w 3182112"/>
              <a:gd name="connsiteY9" fmla="*/ 18288 h 18288"/>
              <a:gd name="connsiteX10" fmla="*/ 795528 w 3182112"/>
              <a:gd name="connsiteY10" fmla="*/ 18288 h 18288"/>
              <a:gd name="connsiteX11" fmla="*/ 0 w 3182112"/>
              <a:gd name="connsiteY11" fmla="*/ 18288 h 18288"/>
              <a:gd name="connsiteX12" fmla="*/ 0 w 3182112"/>
              <a:gd name="connsiteY12" fmla="*/ 0 h 18288"/>
              <a:gd name="connsiteX0" fmla="*/ 0 w 3182112"/>
              <a:gd name="connsiteY0" fmla="*/ 0 h 18288"/>
              <a:gd name="connsiteX1" fmla="*/ 572780 w 3182112"/>
              <a:gd name="connsiteY1" fmla="*/ 0 h 18288"/>
              <a:gd name="connsiteX2" fmla="*/ 1272845 w 3182112"/>
              <a:gd name="connsiteY2" fmla="*/ 0 h 18288"/>
              <a:gd name="connsiteX3" fmla="*/ 1813804 w 3182112"/>
              <a:gd name="connsiteY3" fmla="*/ 0 h 18288"/>
              <a:gd name="connsiteX4" fmla="*/ 2354763 w 3182112"/>
              <a:gd name="connsiteY4" fmla="*/ 0 h 18288"/>
              <a:gd name="connsiteX5" fmla="*/ 3182112 w 3182112"/>
              <a:gd name="connsiteY5" fmla="*/ 0 h 18288"/>
              <a:gd name="connsiteX6" fmla="*/ 3182112 w 3182112"/>
              <a:gd name="connsiteY6" fmla="*/ 18288 h 18288"/>
              <a:gd name="connsiteX7" fmla="*/ 2577511 w 3182112"/>
              <a:gd name="connsiteY7" fmla="*/ 18288 h 18288"/>
              <a:gd name="connsiteX8" fmla="*/ 1972909 w 3182112"/>
              <a:gd name="connsiteY8" fmla="*/ 18288 h 18288"/>
              <a:gd name="connsiteX9" fmla="*/ 1368308 w 3182112"/>
              <a:gd name="connsiteY9" fmla="*/ 18288 h 18288"/>
              <a:gd name="connsiteX10" fmla="*/ 668244 w 3182112"/>
              <a:gd name="connsiteY10" fmla="*/ 18288 h 18288"/>
              <a:gd name="connsiteX11" fmla="*/ 0 w 3182112"/>
              <a:gd name="connsiteY11" fmla="*/ 18288 h 18288"/>
              <a:gd name="connsiteX12" fmla="*/ 0 w 318211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112" h="18288" fill="none" extrusionOk="0">
                <a:moveTo>
                  <a:pt x="0" y="0"/>
                </a:moveTo>
                <a:cubicBezTo>
                  <a:pt x="167097" y="-35215"/>
                  <a:pt x="386995" y="-47353"/>
                  <a:pt x="636422" y="0"/>
                </a:cubicBezTo>
                <a:cubicBezTo>
                  <a:pt x="915721" y="14911"/>
                  <a:pt x="978814" y="-9181"/>
                  <a:pt x="1241024" y="0"/>
                </a:cubicBezTo>
                <a:cubicBezTo>
                  <a:pt x="1523940" y="31894"/>
                  <a:pt x="1606328" y="-11705"/>
                  <a:pt x="1845625" y="0"/>
                </a:cubicBezTo>
                <a:cubicBezTo>
                  <a:pt x="2102898" y="-3011"/>
                  <a:pt x="2397984" y="13955"/>
                  <a:pt x="2545690" y="0"/>
                </a:cubicBezTo>
                <a:cubicBezTo>
                  <a:pt x="2705364" y="3313"/>
                  <a:pt x="2935432" y="4386"/>
                  <a:pt x="3182112" y="0"/>
                </a:cubicBezTo>
                <a:cubicBezTo>
                  <a:pt x="3181470" y="7828"/>
                  <a:pt x="3181789" y="10025"/>
                  <a:pt x="3182112" y="18288"/>
                </a:cubicBezTo>
                <a:cubicBezTo>
                  <a:pt x="2885361" y="29807"/>
                  <a:pt x="2846304" y="22960"/>
                  <a:pt x="2545690" y="18288"/>
                </a:cubicBezTo>
                <a:cubicBezTo>
                  <a:pt x="2296262" y="32454"/>
                  <a:pt x="2267101" y="-2532"/>
                  <a:pt x="2004731" y="18288"/>
                </a:cubicBezTo>
                <a:cubicBezTo>
                  <a:pt x="1806517" y="20412"/>
                  <a:pt x="1671861" y="-28431"/>
                  <a:pt x="1400129" y="18288"/>
                </a:cubicBezTo>
                <a:cubicBezTo>
                  <a:pt x="1147502" y="47781"/>
                  <a:pt x="1063563" y="20586"/>
                  <a:pt x="795528" y="18288"/>
                </a:cubicBezTo>
                <a:cubicBezTo>
                  <a:pt x="531348" y="19059"/>
                  <a:pt x="307978" y="738"/>
                  <a:pt x="0" y="18288"/>
                </a:cubicBezTo>
                <a:cubicBezTo>
                  <a:pt x="222" y="11591"/>
                  <a:pt x="-26" y="3279"/>
                  <a:pt x="0" y="0"/>
                </a:cubicBezTo>
                <a:close/>
              </a:path>
              <a:path w="3182112" h="18288" stroke="0" extrusionOk="0">
                <a:moveTo>
                  <a:pt x="0" y="0"/>
                </a:moveTo>
                <a:cubicBezTo>
                  <a:pt x="224974" y="-3076"/>
                  <a:pt x="336129" y="12250"/>
                  <a:pt x="572780" y="0"/>
                </a:cubicBezTo>
                <a:cubicBezTo>
                  <a:pt x="802270" y="-6413"/>
                  <a:pt x="1081077" y="-35613"/>
                  <a:pt x="1272845" y="0"/>
                </a:cubicBezTo>
                <a:cubicBezTo>
                  <a:pt x="1483194" y="13818"/>
                  <a:pt x="1709890" y="10279"/>
                  <a:pt x="1813804" y="0"/>
                </a:cubicBezTo>
                <a:cubicBezTo>
                  <a:pt x="1932692" y="-21191"/>
                  <a:pt x="2099661" y="51120"/>
                  <a:pt x="2354763" y="0"/>
                </a:cubicBezTo>
                <a:cubicBezTo>
                  <a:pt x="2613656" y="-59585"/>
                  <a:pt x="2864372" y="-2700"/>
                  <a:pt x="3182112" y="0"/>
                </a:cubicBezTo>
                <a:cubicBezTo>
                  <a:pt x="3182760" y="4436"/>
                  <a:pt x="3182087" y="11325"/>
                  <a:pt x="3182112" y="18288"/>
                </a:cubicBezTo>
                <a:cubicBezTo>
                  <a:pt x="2942487" y="15072"/>
                  <a:pt x="2716398" y="15122"/>
                  <a:pt x="2577511" y="18288"/>
                </a:cubicBezTo>
                <a:cubicBezTo>
                  <a:pt x="2427349" y="9546"/>
                  <a:pt x="2116759" y="23913"/>
                  <a:pt x="1972909" y="18288"/>
                </a:cubicBezTo>
                <a:cubicBezTo>
                  <a:pt x="1839235" y="-6881"/>
                  <a:pt x="1610337" y="-8822"/>
                  <a:pt x="1368308" y="18288"/>
                </a:cubicBezTo>
                <a:cubicBezTo>
                  <a:pt x="1126976" y="-6301"/>
                  <a:pt x="974871" y="-298"/>
                  <a:pt x="668244" y="18288"/>
                </a:cubicBezTo>
                <a:cubicBezTo>
                  <a:pt x="348457" y="18152"/>
                  <a:pt x="256623" y="10126"/>
                  <a:pt x="0" y="18288"/>
                </a:cubicBezTo>
                <a:cubicBezTo>
                  <a:pt x="-163" y="14471"/>
                  <a:pt x="-775" y="4083"/>
                  <a:pt x="0" y="0"/>
                </a:cubicBezTo>
                <a:close/>
              </a:path>
              <a:path w="3182112" h="18288" fill="none" stroke="0" extrusionOk="0">
                <a:moveTo>
                  <a:pt x="0" y="0"/>
                </a:moveTo>
                <a:cubicBezTo>
                  <a:pt x="172613" y="-24909"/>
                  <a:pt x="357564" y="-7371"/>
                  <a:pt x="636422" y="0"/>
                </a:cubicBezTo>
                <a:cubicBezTo>
                  <a:pt x="914248" y="21219"/>
                  <a:pt x="954289" y="-16703"/>
                  <a:pt x="1241024" y="0"/>
                </a:cubicBezTo>
                <a:cubicBezTo>
                  <a:pt x="1510135" y="4876"/>
                  <a:pt x="1604042" y="8738"/>
                  <a:pt x="1845625" y="0"/>
                </a:cubicBezTo>
                <a:cubicBezTo>
                  <a:pt x="2080119" y="20374"/>
                  <a:pt x="2361338" y="20926"/>
                  <a:pt x="2545690" y="0"/>
                </a:cubicBezTo>
                <a:cubicBezTo>
                  <a:pt x="2688348" y="-15245"/>
                  <a:pt x="2879596" y="10087"/>
                  <a:pt x="3182112" y="0"/>
                </a:cubicBezTo>
                <a:cubicBezTo>
                  <a:pt x="3182086" y="7514"/>
                  <a:pt x="3181581" y="9795"/>
                  <a:pt x="3182112" y="18288"/>
                </a:cubicBezTo>
                <a:cubicBezTo>
                  <a:pt x="2874389" y="40084"/>
                  <a:pt x="2836312" y="17807"/>
                  <a:pt x="2545690" y="18288"/>
                </a:cubicBezTo>
                <a:cubicBezTo>
                  <a:pt x="2277674" y="-8094"/>
                  <a:pt x="2165305" y="22724"/>
                  <a:pt x="2004731" y="18288"/>
                </a:cubicBezTo>
                <a:cubicBezTo>
                  <a:pt x="1902847" y="2684"/>
                  <a:pt x="1683658" y="-5219"/>
                  <a:pt x="1400129" y="18288"/>
                </a:cubicBezTo>
                <a:cubicBezTo>
                  <a:pt x="1159937" y="27236"/>
                  <a:pt x="1072890" y="15738"/>
                  <a:pt x="795528" y="18288"/>
                </a:cubicBezTo>
                <a:cubicBezTo>
                  <a:pt x="525743" y="26738"/>
                  <a:pt x="338536" y="-12609"/>
                  <a:pt x="0" y="18288"/>
                </a:cubicBezTo>
                <a:cubicBezTo>
                  <a:pt x="-288" y="12007"/>
                  <a:pt x="-714" y="419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3182112"/>
                      <a:gd name="connsiteY0" fmla="*/ 0 h 18288"/>
                      <a:gd name="connsiteX1" fmla="*/ 636422 w 3182112"/>
                      <a:gd name="connsiteY1" fmla="*/ 0 h 18288"/>
                      <a:gd name="connsiteX2" fmla="*/ 1241024 w 3182112"/>
                      <a:gd name="connsiteY2" fmla="*/ 0 h 18288"/>
                      <a:gd name="connsiteX3" fmla="*/ 1845625 w 3182112"/>
                      <a:gd name="connsiteY3" fmla="*/ 0 h 18288"/>
                      <a:gd name="connsiteX4" fmla="*/ 2545690 w 3182112"/>
                      <a:gd name="connsiteY4" fmla="*/ 0 h 18288"/>
                      <a:gd name="connsiteX5" fmla="*/ 3182112 w 3182112"/>
                      <a:gd name="connsiteY5" fmla="*/ 0 h 18288"/>
                      <a:gd name="connsiteX6" fmla="*/ 3182112 w 3182112"/>
                      <a:gd name="connsiteY6" fmla="*/ 18288 h 18288"/>
                      <a:gd name="connsiteX7" fmla="*/ 2545690 w 3182112"/>
                      <a:gd name="connsiteY7" fmla="*/ 18288 h 18288"/>
                      <a:gd name="connsiteX8" fmla="*/ 2004731 w 3182112"/>
                      <a:gd name="connsiteY8" fmla="*/ 18288 h 18288"/>
                      <a:gd name="connsiteX9" fmla="*/ 1400129 w 3182112"/>
                      <a:gd name="connsiteY9" fmla="*/ 18288 h 18288"/>
                      <a:gd name="connsiteX10" fmla="*/ 795528 w 3182112"/>
                      <a:gd name="connsiteY10" fmla="*/ 18288 h 18288"/>
                      <a:gd name="connsiteX11" fmla="*/ 0 w 3182112"/>
                      <a:gd name="connsiteY11" fmla="*/ 18288 h 18288"/>
                      <a:gd name="connsiteX12" fmla="*/ 0 w 3182112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112" h="18288" fill="none" extrusionOk="0">
                        <a:moveTo>
                          <a:pt x="0" y="0"/>
                        </a:moveTo>
                        <a:cubicBezTo>
                          <a:pt x="149227" y="9811"/>
                          <a:pt x="361579" y="-25608"/>
                          <a:pt x="636422" y="0"/>
                        </a:cubicBezTo>
                        <a:cubicBezTo>
                          <a:pt x="911265" y="25608"/>
                          <a:pt x="969922" y="-15588"/>
                          <a:pt x="1241024" y="0"/>
                        </a:cubicBezTo>
                        <a:cubicBezTo>
                          <a:pt x="1512126" y="15588"/>
                          <a:pt x="1611937" y="-6343"/>
                          <a:pt x="1845625" y="0"/>
                        </a:cubicBezTo>
                        <a:cubicBezTo>
                          <a:pt x="2079313" y="6343"/>
                          <a:pt x="2390997" y="18445"/>
                          <a:pt x="2545690" y="0"/>
                        </a:cubicBezTo>
                        <a:cubicBezTo>
                          <a:pt x="2700383" y="-18445"/>
                          <a:pt x="2898553" y="-25854"/>
                          <a:pt x="3182112" y="0"/>
                        </a:cubicBezTo>
                        <a:cubicBezTo>
                          <a:pt x="3181678" y="7551"/>
                          <a:pt x="3181645" y="9822"/>
                          <a:pt x="3182112" y="18288"/>
                        </a:cubicBezTo>
                        <a:cubicBezTo>
                          <a:pt x="2882016" y="32512"/>
                          <a:pt x="2839678" y="15853"/>
                          <a:pt x="2545690" y="18288"/>
                        </a:cubicBezTo>
                        <a:cubicBezTo>
                          <a:pt x="2251702" y="20723"/>
                          <a:pt x="2152589" y="14997"/>
                          <a:pt x="2004731" y="18288"/>
                        </a:cubicBezTo>
                        <a:cubicBezTo>
                          <a:pt x="1856873" y="21579"/>
                          <a:pt x="1653555" y="5080"/>
                          <a:pt x="1400129" y="18288"/>
                        </a:cubicBezTo>
                        <a:cubicBezTo>
                          <a:pt x="1146703" y="31496"/>
                          <a:pt x="1067656" y="18189"/>
                          <a:pt x="795528" y="18288"/>
                        </a:cubicBezTo>
                        <a:cubicBezTo>
                          <a:pt x="523400" y="18387"/>
                          <a:pt x="318441" y="1018"/>
                          <a:pt x="0" y="18288"/>
                        </a:cubicBezTo>
                        <a:cubicBezTo>
                          <a:pt x="60" y="11696"/>
                          <a:pt x="66" y="3758"/>
                          <a:pt x="0" y="0"/>
                        </a:cubicBezTo>
                        <a:close/>
                      </a:path>
                      <a:path w="3182112" h="18288" stroke="0" extrusionOk="0">
                        <a:moveTo>
                          <a:pt x="0" y="0"/>
                        </a:moveTo>
                        <a:cubicBezTo>
                          <a:pt x="215562" y="1260"/>
                          <a:pt x="336090" y="6473"/>
                          <a:pt x="572780" y="0"/>
                        </a:cubicBezTo>
                        <a:cubicBezTo>
                          <a:pt x="809470" y="-6473"/>
                          <a:pt x="1080729" y="-23038"/>
                          <a:pt x="1272845" y="0"/>
                        </a:cubicBezTo>
                        <a:cubicBezTo>
                          <a:pt x="1464961" y="23038"/>
                          <a:pt x="1699922" y="1589"/>
                          <a:pt x="1813804" y="0"/>
                        </a:cubicBezTo>
                        <a:cubicBezTo>
                          <a:pt x="1927686" y="-1589"/>
                          <a:pt x="2116547" y="7184"/>
                          <a:pt x="2354763" y="0"/>
                        </a:cubicBezTo>
                        <a:cubicBezTo>
                          <a:pt x="2592979" y="-7184"/>
                          <a:pt x="2863919" y="3952"/>
                          <a:pt x="3182112" y="0"/>
                        </a:cubicBezTo>
                        <a:cubicBezTo>
                          <a:pt x="3182030" y="4406"/>
                          <a:pt x="3182023" y="9982"/>
                          <a:pt x="3182112" y="18288"/>
                        </a:cubicBezTo>
                        <a:cubicBezTo>
                          <a:pt x="2938288" y="16038"/>
                          <a:pt x="2724925" y="29080"/>
                          <a:pt x="2577511" y="18288"/>
                        </a:cubicBezTo>
                        <a:cubicBezTo>
                          <a:pt x="2430097" y="7496"/>
                          <a:pt x="2119926" y="47706"/>
                          <a:pt x="1972909" y="18288"/>
                        </a:cubicBezTo>
                        <a:cubicBezTo>
                          <a:pt x="1825892" y="-11130"/>
                          <a:pt x="1597470" y="43818"/>
                          <a:pt x="1368308" y="18288"/>
                        </a:cubicBezTo>
                        <a:cubicBezTo>
                          <a:pt x="1139146" y="-7242"/>
                          <a:pt x="981628" y="18679"/>
                          <a:pt x="668244" y="18288"/>
                        </a:cubicBezTo>
                        <a:cubicBezTo>
                          <a:pt x="354860" y="17897"/>
                          <a:pt x="259749" y="211"/>
                          <a:pt x="0" y="18288"/>
                        </a:cubicBezTo>
                        <a:cubicBezTo>
                          <a:pt x="189" y="14288"/>
                          <a:pt x="-703" y="374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7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64">
            <a:extLst>
              <a:ext uri="{FF2B5EF4-FFF2-40B4-BE49-F238E27FC236}">
                <a16:creationId xmlns:a16="http://schemas.microsoft.com/office/drawing/2014/main" id="{3004BA1D-97EC-33F5-FD36-7CE1C9720068}"/>
              </a:ext>
            </a:extLst>
          </p:cNvPr>
          <p:cNvSpPr txBox="1">
            <a:spLocks/>
          </p:cNvSpPr>
          <p:nvPr/>
        </p:nvSpPr>
        <p:spPr>
          <a:xfrm>
            <a:off x="4039061" y="-1328015"/>
            <a:ext cx="4227085" cy="24565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未來展望</a:t>
            </a:r>
            <a:endParaRPr lang="en-US" altLang="zh-CN" sz="54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Picture 5" descr="Navigational compass on a blue background">
            <a:extLst>
              <a:ext uri="{FF2B5EF4-FFF2-40B4-BE49-F238E27FC236}">
                <a16:creationId xmlns:a16="http://schemas.microsoft.com/office/drawing/2014/main" id="{4F4065A0-5EFD-EE1E-8263-AB171311E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59" r="20802" b="-1"/>
          <a:stretch/>
        </p:blipFill>
        <p:spPr>
          <a:xfrm>
            <a:off x="-5449" y="10"/>
            <a:ext cx="2677211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" name="组合 23">
            <a:extLst>
              <a:ext uri="{FF2B5EF4-FFF2-40B4-BE49-F238E27FC236}">
                <a16:creationId xmlns:a16="http://schemas.microsoft.com/office/drawing/2014/main" id="{B2B53C02-A9CB-F5FD-99F3-A482947F3293}"/>
              </a:ext>
            </a:extLst>
          </p:cNvPr>
          <p:cNvGrpSpPr/>
          <p:nvPr/>
        </p:nvGrpSpPr>
        <p:grpSpPr>
          <a:xfrm>
            <a:off x="2074991" y="1547217"/>
            <a:ext cx="8155223" cy="3763565"/>
            <a:chOff x="646858" y="1125538"/>
            <a:chExt cx="10873630" cy="5018087"/>
          </a:xfrm>
        </p:grpSpPr>
        <p:sp>
          <p:nvSpPr>
            <p:cNvPr id="7" name="íSļîdè">
              <a:extLst>
                <a:ext uri="{FF2B5EF4-FFF2-40B4-BE49-F238E27FC236}">
                  <a16:creationId xmlns:a16="http://schemas.microsoft.com/office/drawing/2014/main" id="{EA46A8AC-615F-16D6-10DD-354BBECF607B}"/>
                </a:ext>
              </a:extLst>
            </p:cNvPr>
            <p:cNvSpPr>
              <a:spLocks/>
            </p:cNvSpPr>
            <p:nvPr/>
          </p:nvSpPr>
          <p:spPr>
            <a:xfrm rot="10800000" flipH="1" flipV="1">
              <a:off x="2712177" y="4581935"/>
              <a:ext cx="2487015" cy="963812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sp>
          <p:nvSpPr>
            <p:cNvPr id="8" name="ísľiḋè">
              <a:extLst>
                <a:ext uri="{FF2B5EF4-FFF2-40B4-BE49-F238E27FC236}">
                  <a16:creationId xmlns:a16="http://schemas.microsoft.com/office/drawing/2014/main" id="{3931055F-530B-EFBF-C07F-21536CA61C0D}"/>
                </a:ext>
              </a:extLst>
            </p:cNvPr>
            <p:cNvSpPr>
              <a:spLocks/>
            </p:cNvSpPr>
            <p:nvPr/>
          </p:nvSpPr>
          <p:spPr>
            <a:xfrm>
              <a:off x="6907590" y="1815925"/>
              <a:ext cx="2370337" cy="960274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sp>
          <p:nvSpPr>
            <p:cNvPr id="9" name="išľídè">
              <a:extLst>
                <a:ext uri="{FF2B5EF4-FFF2-40B4-BE49-F238E27FC236}">
                  <a16:creationId xmlns:a16="http://schemas.microsoft.com/office/drawing/2014/main" id="{058C05CD-4ACD-C5EB-85E1-599B7AB5B2A0}"/>
                </a:ext>
              </a:extLst>
            </p:cNvPr>
            <p:cNvSpPr>
              <a:spLocks/>
            </p:cNvSpPr>
            <p:nvPr/>
          </p:nvSpPr>
          <p:spPr>
            <a:xfrm flipH="1">
              <a:off x="2712177" y="1849133"/>
              <a:ext cx="2419823" cy="971290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sp>
          <p:nvSpPr>
            <p:cNvPr id="11" name="î$1íḍê">
              <a:extLst>
                <a:ext uri="{FF2B5EF4-FFF2-40B4-BE49-F238E27FC236}">
                  <a16:creationId xmlns:a16="http://schemas.microsoft.com/office/drawing/2014/main" id="{87C035B5-FC53-E1EA-FE85-91E926726BF3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6907590" y="4520303"/>
              <a:ext cx="2370337" cy="963812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cxnSp>
          <p:nvCxnSpPr>
            <p:cNvPr id="13" name="îŝļïḑè">
              <a:extLst>
                <a:ext uri="{FF2B5EF4-FFF2-40B4-BE49-F238E27FC236}">
                  <a16:creationId xmlns:a16="http://schemas.microsoft.com/office/drawing/2014/main" id="{8E877D53-C04C-1F63-9960-322D1D4BF9B9}"/>
                </a:ext>
              </a:extLst>
            </p:cNvPr>
            <p:cNvCxnSpPr/>
            <p:nvPr/>
          </p:nvCxnSpPr>
          <p:spPr>
            <a:xfrm>
              <a:off x="646858" y="3654000"/>
              <a:ext cx="10873630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îşḻiḑê">
              <a:extLst>
                <a:ext uri="{FF2B5EF4-FFF2-40B4-BE49-F238E27FC236}">
                  <a16:creationId xmlns:a16="http://schemas.microsoft.com/office/drawing/2014/main" id="{E8275B16-55CD-A740-B129-B593A7D4668A}"/>
                </a:ext>
              </a:extLst>
            </p:cNvPr>
            <p:cNvCxnSpPr/>
            <p:nvPr/>
          </p:nvCxnSpPr>
          <p:spPr>
            <a:xfrm>
              <a:off x="6040973" y="1125538"/>
              <a:ext cx="0" cy="5018087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Bullet1">
              <a:extLst>
                <a:ext uri="{FF2B5EF4-FFF2-40B4-BE49-F238E27FC236}">
                  <a16:creationId xmlns:a16="http://schemas.microsoft.com/office/drawing/2014/main" id="{D31AF137-906D-9A79-C081-F0B867C46DC5}"/>
                </a:ext>
              </a:extLst>
            </p:cNvPr>
            <p:cNvSpPr>
              <a:spLocks/>
            </p:cNvSpPr>
            <p:nvPr/>
          </p:nvSpPr>
          <p:spPr>
            <a:xfrm flipH="1">
              <a:off x="2879758" y="1974750"/>
              <a:ext cx="2151852" cy="699483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</a:p>
          </p:txBody>
        </p:sp>
        <p:sp>
          <p:nvSpPr>
            <p:cNvPr id="16" name="Bullet2">
              <a:extLst>
                <a:ext uri="{FF2B5EF4-FFF2-40B4-BE49-F238E27FC236}">
                  <a16:creationId xmlns:a16="http://schemas.microsoft.com/office/drawing/2014/main" id="{09B227DD-31A5-3C05-A6C1-858157CF738B}"/>
                </a:ext>
              </a:extLst>
            </p:cNvPr>
            <p:cNvSpPr>
              <a:spLocks/>
            </p:cNvSpPr>
            <p:nvPr/>
          </p:nvSpPr>
          <p:spPr>
            <a:xfrm flipH="1">
              <a:off x="2879759" y="4727837"/>
              <a:ext cx="2151852" cy="69176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Bullet3">
              <a:extLst>
                <a:ext uri="{FF2B5EF4-FFF2-40B4-BE49-F238E27FC236}">
                  <a16:creationId xmlns:a16="http://schemas.microsoft.com/office/drawing/2014/main" id="{5B5156F3-7649-F19B-9B0D-23038805B538}"/>
                </a:ext>
              </a:extLst>
            </p:cNvPr>
            <p:cNvSpPr>
              <a:spLocks/>
            </p:cNvSpPr>
            <p:nvPr/>
          </p:nvSpPr>
          <p:spPr>
            <a:xfrm>
              <a:off x="7067308" y="1940118"/>
              <a:ext cx="2050900" cy="69154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其他飯店數據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Bullet4">
              <a:extLst>
                <a:ext uri="{FF2B5EF4-FFF2-40B4-BE49-F238E27FC236}">
                  <a16:creationId xmlns:a16="http://schemas.microsoft.com/office/drawing/2014/main" id="{F08B2DCF-70DC-E358-41DB-1984475ED0FB}"/>
                </a:ext>
              </a:extLst>
            </p:cNvPr>
            <p:cNvSpPr>
              <a:spLocks/>
            </p:cNvSpPr>
            <p:nvPr/>
          </p:nvSpPr>
          <p:spPr>
            <a:xfrm>
              <a:off x="7067308" y="4666205"/>
              <a:ext cx="2050900" cy="69176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飯店推薦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Title">
              <a:extLst>
                <a:ext uri="{FF2B5EF4-FFF2-40B4-BE49-F238E27FC236}">
                  <a16:creationId xmlns:a16="http://schemas.microsoft.com/office/drawing/2014/main" id="{40452ED5-3400-EE01-CA9B-3D7AE147C2A3}"/>
                </a:ext>
              </a:extLst>
            </p:cNvPr>
            <p:cNvSpPr/>
            <p:nvPr/>
          </p:nvSpPr>
          <p:spPr>
            <a:xfrm>
              <a:off x="4569702" y="2178749"/>
              <a:ext cx="2942542" cy="2942542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70C0">
                  <a:alpha val="3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/>
              <a:r>
                <a:rPr lang="zh-TW" altLang="en-US" sz="1800" b="1" dirty="0">
                  <a:solidFill>
                    <a:schemeClr val="tx1"/>
                  </a:solidFill>
                </a:rPr>
                <a:t>多平台整合</a:t>
              </a:r>
              <a:endParaRPr sz="1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95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戶外, 大都會區, 天空, 商業建築 的圖片&#10;&#10;自動產生的描述">
            <a:extLst>
              <a:ext uri="{FF2B5EF4-FFF2-40B4-BE49-F238E27FC236}">
                <a16:creationId xmlns:a16="http://schemas.microsoft.com/office/drawing/2014/main" id="{162614EC-0FA7-B61C-9622-015F11538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4" t="9091" r="1766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5" y="-511"/>
            <a:ext cx="4592270" cy="9144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13;p1">
            <a:extLst>
              <a:ext uri="{FF2B5EF4-FFF2-40B4-BE49-F238E27FC236}">
                <a16:creationId xmlns:a16="http://schemas.microsoft.com/office/drawing/2014/main" id="{1B4D08F5-30F7-21B8-C8B2-6EF21A5353A5}"/>
              </a:ext>
            </a:extLst>
          </p:cNvPr>
          <p:cNvSpPr/>
          <p:nvPr/>
        </p:nvSpPr>
        <p:spPr>
          <a:xfrm>
            <a:off x="303414" y="3091928"/>
            <a:ext cx="6808922" cy="2387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</a:t>
            </a:r>
            <a:endParaRPr lang="en-US" sz="5700" b="0" i="0" u="none" strike="noStrike" kern="1200" cap="none">
              <a:solidFill>
                <a:schemeClr val="bg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63">
            <a:extLst>
              <a:ext uri="{FF2B5EF4-FFF2-40B4-BE49-F238E27FC236}">
                <a16:creationId xmlns:a16="http://schemas.microsoft.com/office/drawing/2014/main" id="{D3640B31-9169-0AF1-1DAE-64CCDD18CAA7}"/>
              </a:ext>
            </a:extLst>
          </p:cNvPr>
          <p:cNvSpPr>
            <a:spLocks/>
          </p:cNvSpPr>
          <p:nvPr/>
        </p:nvSpPr>
        <p:spPr>
          <a:xfrm rot="4449255">
            <a:off x="-2422929" y="566113"/>
            <a:ext cx="8367693" cy="6237080"/>
          </a:xfrm>
          <a:custGeom>
            <a:avLst/>
            <a:gdLst>
              <a:gd name="connsiteX0" fmla="*/ 0 w 8367693"/>
              <a:gd name="connsiteY0" fmla="*/ 4364514 h 6237080"/>
              <a:gd name="connsiteX1" fmla="*/ 1238797 w 8367693"/>
              <a:gd name="connsiteY1" fmla="*/ 0 h 6237080"/>
              <a:gd name="connsiteX2" fmla="*/ 8367693 w 8367693"/>
              <a:gd name="connsiteY2" fmla="*/ 0 h 6237080"/>
              <a:gd name="connsiteX3" fmla="*/ 6597397 w 8367693"/>
              <a:gd name="connsiteY3" fmla="*/ 6237080 h 623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7693" h="6237080">
                <a:moveTo>
                  <a:pt x="0" y="4364514"/>
                </a:moveTo>
                <a:lnTo>
                  <a:pt x="1238797" y="0"/>
                </a:lnTo>
                <a:lnTo>
                  <a:pt x="8367693" y="0"/>
                </a:lnTo>
                <a:lnTo>
                  <a:pt x="6597397" y="623708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2">
            <a:extLst>
              <a:ext uri="{FF2B5EF4-FFF2-40B4-BE49-F238E27FC236}">
                <a16:creationId xmlns:a16="http://schemas.microsoft.com/office/drawing/2014/main" id="{E5952791-E553-4092-E114-36E795F9F5D4}"/>
              </a:ext>
            </a:extLst>
          </p:cNvPr>
          <p:cNvGrpSpPr>
            <a:grpSpLocks/>
          </p:cNvGrpSpPr>
          <p:nvPr/>
        </p:nvGrpSpPr>
        <p:grpSpPr>
          <a:xfrm>
            <a:off x="4864828" y="4381552"/>
            <a:ext cx="970838" cy="970838"/>
            <a:chOff x="4319284" y="3899608"/>
            <a:chExt cx="1227530" cy="1227530"/>
          </a:xfrm>
        </p:grpSpPr>
        <p:sp>
          <p:nvSpPr>
            <p:cNvPr id="7" name="椭圆 50">
              <a:extLst>
                <a:ext uri="{FF2B5EF4-FFF2-40B4-BE49-F238E27FC236}">
                  <a16:creationId xmlns:a16="http://schemas.microsoft.com/office/drawing/2014/main" id="{D834501B-A0CD-FD8E-8C9F-DF0D25A26D19}"/>
                </a:ext>
              </a:extLst>
            </p:cNvPr>
            <p:cNvSpPr>
              <a:spLocks/>
            </p:cNvSpPr>
            <p:nvPr/>
          </p:nvSpPr>
          <p:spPr>
            <a:xfrm>
              <a:off x="4319284" y="3899608"/>
              <a:ext cx="1227530" cy="12275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7F0FF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8" name="椭圆 51">
              <a:extLst>
                <a:ext uri="{FF2B5EF4-FFF2-40B4-BE49-F238E27FC236}">
                  <a16:creationId xmlns:a16="http://schemas.microsoft.com/office/drawing/2014/main" id="{9AEE0AC3-1295-21E2-8C6F-174FF1DB87DD}"/>
                </a:ext>
              </a:extLst>
            </p:cNvPr>
            <p:cNvSpPr>
              <a:spLocks/>
            </p:cNvSpPr>
            <p:nvPr/>
          </p:nvSpPr>
          <p:spPr>
            <a:xfrm>
              <a:off x="4470580" y="4050904"/>
              <a:ext cx="924940" cy="9249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gradFill>
                    <a:gsLst>
                      <a:gs pos="0">
                        <a:schemeClr val="bg1"/>
                      </a:gs>
                      <a:gs pos="100000">
                        <a:srgbClr val="E9F1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E9F1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53">
            <a:extLst>
              <a:ext uri="{FF2B5EF4-FFF2-40B4-BE49-F238E27FC236}">
                <a16:creationId xmlns:a16="http://schemas.microsoft.com/office/drawing/2014/main" id="{D7E93AB5-65CC-D0F5-53CE-3AB4C15042E5}"/>
              </a:ext>
            </a:extLst>
          </p:cNvPr>
          <p:cNvGrpSpPr>
            <a:grpSpLocks/>
          </p:cNvGrpSpPr>
          <p:nvPr/>
        </p:nvGrpSpPr>
        <p:grpSpPr>
          <a:xfrm>
            <a:off x="4435455" y="2962327"/>
            <a:ext cx="970838" cy="970838"/>
            <a:chOff x="4319284" y="3899608"/>
            <a:chExt cx="1227530" cy="1227530"/>
          </a:xfrm>
        </p:grpSpPr>
        <p:sp>
          <p:nvSpPr>
            <p:cNvPr id="10" name="椭圆 54">
              <a:extLst>
                <a:ext uri="{FF2B5EF4-FFF2-40B4-BE49-F238E27FC236}">
                  <a16:creationId xmlns:a16="http://schemas.microsoft.com/office/drawing/2014/main" id="{E37DA1C1-1B6E-03A3-704F-3397726481D6}"/>
                </a:ext>
              </a:extLst>
            </p:cNvPr>
            <p:cNvSpPr>
              <a:spLocks/>
            </p:cNvSpPr>
            <p:nvPr/>
          </p:nvSpPr>
          <p:spPr>
            <a:xfrm>
              <a:off x="4319284" y="3899608"/>
              <a:ext cx="1227530" cy="12275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7F0FF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" name="椭圆 55">
              <a:extLst>
                <a:ext uri="{FF2B5EF4-FFF2-40B4-BE49-F238E27FC236}">
                  <a16:creationId xmlns:a16="http://schemas.microsoft.com/office/drawing/2014/main" id="{AB0E58EB-FAAA-19CC-4DFA-F74F6B700986}"/>
                </a:ext>
              </a:extLst>
            </p:cNvPr>
            <p:cNvSpPr>
              <a:spLocks/>
            </p:cNvSpPr>
            <p:nvPr/>
          </p:nvSpPr>
          <p:spPr>
            <a:xfrm>
              <a:off x="4470580" y="4050904"/>
              <a:ext cx="924940" cy="9249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gradFill>
                    <a:gsLst>
                      <a:gs pos="0">
                        <a:schemeClr val="bg1"/>
                      </a:gs>
                      <a:gs pos="100000">
                        <a:srgbClr val="E9F1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E9F1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56">
            <a:extLst>
              <a:ext uri="{FF2B5EF4-FFF2-40B4-BE49-F238E27FC236}">
                <a16:creationId xmlns:a16="http://schemas.microsoft.com/office/drawing/2014/main" id="{5D2DE57E-8D78-F015-7451-AAF22E9B780D}"/>
              </a:ext>
            </a:extLst>
          </p:cNvPr>
          <p:cNvGrpSpPr>
            <a:grpSpLocks/>
          </p:cNvGrpSpPr>
          <p:nvPr/>
        </p:nvGrpSpPr>
        <p:grpSpPr>
          <a:xfrm>
            <a:off x="4013648" y="1524052"/>
            <a:ext cx="970838" cy="970838"/>
            <a:chOff x="4319284" y="3899608"/>
            <a:chExt cx="1227530" cy="1227530"/>
          </a:xfrm>
        </p:grpSpPr>
        <p:sp>
          <p:nvSpPr>
            <p:cNvPr id="13" name="椭圆 57">
              <a:extLst>
                <a:ext uri="{FF2B5EF4-FFF2-40B4-BE49-F238E27FC236}">
                  <a16:creationId xmlns:a16="http://schemas.microsoft.com/office/drawing/2014/main" id="{ED6E19D7-C877-7E57-8C7D-C7200842A562}"/>
                </a:ext>
              </a:extLst>
            </p:cNvPr>
            <p:cNvSpPr>
              <a:spLocks/>
            </p:cNvSpPr>
            <p:nvPr/>
          </p:nvSpPr>
          <p:spPr>
            <a:xfrm>
              <a:off x="4319284" y="3899608"/>
              <a:ext cx="1227530" cy="12275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7F0FF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4" name="椭圆 58">
              <a:extLst>
                <a:ext uri="{FF2B5EF4-FFF2-40B4-BE49-F238E27FC236}">
                  <a16:creationId xmlns:a16="http://schemas.microsoft.com/office/drawing/2014/main" id="{AC90B761-CB33-3F48-B758-58A7D8B9E53A}"/>
                </a:ext>
              </a:extLst>
            </p:cNvPr>
            <p:cNvSpPr>
              <a:spLocks/>
            </p:cNvSpPr>
            <p:nvPr/>
          </p:nvSpPr>
          <p:spPr>
            <a:xfrm>
              <a:off x="4470580" y="4050904"/>
              <a:ext cx="924940" cy="9249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gradFill>
                    <a:gsLst>
                      <a:gs pos="0">
                        <a:schemeClr val="bg1"/>
                      </a:gs>
                      <a:gs pos="100000">
                        <a:srgbClr val="E9F1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E9F1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59">
            <a:extLst>
              <a:ext uri="{FF2B5EF4-FFF2-40B4-BE49-F238E27FC236}">
                <a16:creationId xmlns:a16="http://schemas.microsoft.com/office/drawing/2014/main" id="{7CFAED0F-6146-1ED7-B571-5596BDC76977}"/>
              </a:ext>
            </a:extLst>
          </p:cNvPr>
          <p:cNvGrpSpPr>
            <a:grpSpLocks/>
          </p:cNvGrpSpPr>
          <p:nvPr/>
        </p:nvGrpSpPr>
        <p:grpSpPr>
          <a:xfrm>
            <a:off x="3588586" y="186484"/>
            <a:ext cx="970838" cy="970838"/>
            <a:chOff x="4413667" y="4170955"/>
            <a:chExt cx="1227530" cy="1227530"/>
          </a:xfrm>
        </p:grpSpPr>
        <p:sp>
          <p:nvSpPr>
            <p:cNvPr id="16" name="椭圆 60">
              <a:extLst>
                <a:ext uri="{FF2B5EF4-FFF2-40B4-BE49-F238E27FC236}">
                  <a16:creationId xmlns:a16="http://schemas.microsoft.com/office/drawing/2014/main" id="{4377E5E3-29EE-55F4-8BA4-C1073CF05754}"/>
                </a:ext>
              </a:extLst>
            </p:cNvPr>
            <p:cNvSpPr>
              <a:spLocks/>
            </p:cNvSpPr>
            <p:nvPr/>
          </p:nvSpPr>
          <p:spPr>
            <a:xfrm>
              <a:off x="4413667" y="4170955"/>
              <a:ext cx="1227530" cy="12275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7F0FF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" name="椭圆 61">
              <a:extLst>
                <a:ext uri="{FF2B5EF4-FFF2-40B4-BE49-F238E27FC236}">
                  <a16:creationId xmlns:a16="http://schemas.microsoft.com/office/drawing/2014/main" id="{AE747076-F60A-CBFB-6903-3B73E29AC08D}"/>
                </a:ext>
              </a:extLst>
            </p:cNvPr>
            <p:cNvSpPr>
              <a:spLocks/>
            </p:cNvSpPr>
            <p:nvPr/>
          </p:nvSpPr>
          <p:spPr>
            <a:xfrm>
              <a:off x="4564963" y="4322251"/>
              <a:ext cx="924940" cy="9249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gradFill>
                    <a:gsLst>
                      <a:gs pos="0">
                        <a:schemeClr val="bg1"/>
                      </a:gs>
                      <a:gs pos="100000">
                        <a:srgbClr val="E9F1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E9F1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8" name="文本框 64">
            <a:extLst>
              <a:ext uri="{FF2B5EF4-FFF2-40B4-BE49-F238E27FC236}">
                <a16:creationId xmlns:a16="http://schemas.microsoft.com/office/drawing/2014/main" id="{30034956-78E9-F903-5BFA-BA026BF096F1}"/>
              </a:ext>
            </a:extLst>
          </p:cNvPr>
          <p:cNvSpPr txBox="1">
            <a:spLocks/>
          </p:cNvSpPr>
          <p:nvPr/>
        </p:nvSpPr>
        <p:spPr>
          <a:xfrm>
            <a:off x="0" y="400263"/>
            <a:ext cx="4429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目錄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66">
            <a:extLst>
              <a:ext uri="{FF2B5EF4-FFF2-40B4-BE49-F238E27FC236}">
                <a16:creationId xmlns:a16="http://schemas.microsoft.com/office/drawing/2014/main" id="{94EAEA29-9734-D3B0-34A4-006A923D2921}"/>
              </a:ext>
            </a:extLst>
          </p:cNvPr>
          <p:cNvSpPr txBox="1">
            <a:spLocks/>
          </p:cNvSpPr>
          <p:nvPr/>
        </p:nvSpPr>
        <p:spPr>
          <a:xfrm>
            <a:off x="4869139" y="428027"/>
            <a:ext cx="327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主題方向</a:t>
            </a:r>
            <a:endParaRPr lang="zh-CN" altLang="en-US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本框 68">
            <a:extLst>
              <a:ext uri="{FF2B5EF4-FFF2-40B4-BE49-F238E27FC236}">
                <a16:creationId xmlns:a16="http://schemas.microsoft.com/office/drawing/2014/main" id="{5AF0E366-347A-CCD2-36E3-04228E561AE5}"/>
              </a:ext>
            </a:extLst>
          </p:cNvPr>
          <p:cNvSpPr txBox="1">
            <a:spLocks/>
          </p:cNvSpPr>
          <p:nvPr/>
        </p:nvSpPr>
        <p:spPr>
          <a:xfrm>
            <a:off x="5207955" y="1779320"/>
            <a:ext cx="327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背景介紹</a:t>
            </a:r>
            <a:endParaRPr lang="zh-CN" altLang="en-US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69">
            <a:extLst>
              <a:ext uri="{FF2B5EF4-FFF2-40B4-BE49-F238E27FC236}">
                <a16:creationId xmlns:a16="http://schemas.microsoft.com/office/drawing/2014/main" id="{7C5D071F-2DC6-4218-279C-AE0C4A6280FB}"/>
              </a:ext>
            </a:extLst>
          </p:cNvPr>
          <p:cNvSpPr txBox="1">
            <a:spLocks/>
          </p:cNvSpPr>
          <p:nvPr/>
        </p:nvSpPr>
        <p:spPr>
          <a:xfrm>
            <a:off x="5519255" y="3230919"/>
            <a:ext cx="327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endParaRPr lang="zh-CN" altLang="en-US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本框 70">
            <a:extLst>
              <a:ext uri="{FF2B5EF4-FFF2-40B4-BE49-F238E27FC236}">
                <a16:creationId xmlns:a16="http://schemas.microsoft.com/office/drawing/2014/main" id="{5F4529C0-25EE-B4E5-4653-1319F6D18DEA}"/>
              </a:ext>
            </a:extLst>
          </p:cNvPr>
          <p:cNvSpPr txBox="1">
            <a:spLocks/>
          </p:cNvSpPr>
          <p:nvPr/>
        </p:nvSpPr>
        <p:spPr>
          <a:xfrm>
            <a:off x="6000027" y="4666916"/>
            <a:ext cx="327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實作畫面</a:t>
            </a:r>
            <a:endParaRPr lang="zh-CN" altLang="en-US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组合 52">
            <a:extLst>
              <a:ext uri="{FF2B5EF4-FFF2-40B4-BE49-F238E27FC236}">
                <a16:creationId xmlns:a16="http://schemas.microsoft.com/office/drawing/2014/main" id="{7AB16304-6440-FF9A-9BE5-E973B39C676B}"/>
              </a:ext>
            </a:extLst>
          </p:cNvPr>
          <p:cNvGrpSpPr>
            <a:grpSpLocks/>
          </p:cNvGrpSpPr>
          <p:nvPr/>
        </p:nvGrpSpPr>
        <p:grpSpPr>
          <a:xfrm>
            <a:off x="5286636" y="5768590"/>
            <a:ext cx="970838" cy="970838"/>
            <a:chOff x="4319284" y="3899608"/>
            <a:chExt cx="1227530" cy="1227530"/>
          </a:xfrm>
        </p:grpSpPr>
        <p:sp>
          <p:nvSpPr>
            <p:cNvPr id="3" name="椭圆 50">
              <a:extLst>
                <a:ext uri="{FF2B5EF4-FFF2-40B4-BE49-F238E27FC236}">
                  <a16:creationId xmlns:a16="http://schemas.microsoft.com/office/drawing/2014/main" id="{47CF9C2D-3039-0DD6-F705-DD69F7BBD222}"/>
                </a:ext>
              </a:extLst>
            </p:cNvPr>
            <p:cNvSpPr>
              <a:spLocks/>
            </p:cNvSpPr>
            <p:nvPr/>
          </p:nvSpPr>
          <p:spPr>
            <a:xfrm>
              <a:off x="4319284" y="3899608"/>
              <a:ext cx="1227530" cy="12275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7F0FF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" name="椭圆 51">
              <a:extLst>
                <a:ext uri="{FF2B5EF4-FFF2-40B4-BE49-F238E27FC236}">
                  <a16:creationId xmlns:a16="http://schemas.microsoft.com/office/drawing/2014/main" id="{EF31A047-2458-9DCB-A894-ED19B9972F40}"/>
                </a:ext>
              </a:extLst>
            </p:cNvPr>
            <p:cNvSpPr>
              <a:spLocks/>
            </p:cNvSpPr>
            <p:nvPr/>
          </p:nvSpPr>
          <p:spPr>
            <a:xfrm>
              <a:off x="4470580" y="4050904"/>
              <a:ext cx="924940" cy="9249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139700" dist="38100" dir="2700000" algn="tl" rotWithShape="0">
                <a:srgbClr val="006CFA">
                  <a:alpha val="2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gradFill>
                    <a:gsLst>
                      <a:gs pos="0">
                        <a:schemeClr val="bg1"/>
                      </a:gs>
                      <a:gs pos="100000">
                        <a:srgbClr val="E9F1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E9F1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文本框 70">
            <a:extLst>
              <a:ext uri="{FF2B5EF4-FFF2-40B4-BE49-F238E27FC236}">
                <a16:creationId xmlns:a16="http://schemas.microsoft.com/office/drawing/2014/main" id="{B4A6E398-12A4-E0F1-454B-46D93279AC68}"/>
              </a:ext>
            </a:extLst>
          </p:cNvPr>
          <p:cNvSpPr txBox="1">
            <a:spLocks/>
          </p:cNvSpPr>
          <p:nvPr/>
        </p:nvSpPr>
        <p:spPr>
          <a:xfrm>
            <a:off x="6421835" y="6053954"/>
            <a:ext cx="327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CN" altLang="en-US" sz="2000" b="1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59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ļï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84A45D5-F941-256A-3298-CC8FCFBF2F6B}"/>
              </a:ext>
            </a:extLst>
          </p:cNvPr>
          <p:cNvSpPr/>
          <p:nvPr/>
        </p:nvSpPr>
        <p:spPr>
          <a:xfrm>
            <a:off x="0" y="1221427"/>
            <a:ext cx="9144000" cy="4658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4522F10-7B5B-FD24-D80B-EE2382835A62}"/>
              </a:ext>
            </a:extLst>
          </p:cNvPr>
          <p:cNvGrpSpPr/>
          <p:nvPr/>
        </p:nvGrpSpPr>
        <p:grpSpPr>
          <a:xfrm>
            <a:off x="632039" y="1547217"/>
            <a:ext cx="8155223" cy="3763565"/>
            <a:chOff x="646858" y="1125538"/>
            <a:chExt cx="10873630" cy="5018087"/>
          </a:xfrm>
        </p:grpSpPr>
        <p:sp>
          <p:nvSpPr>
            <p:cNvPr id="3" name="íSļîdè">
              <a:extLst>
                <a:ext uri="{FF2B5EF4-FFF2-40B4-BE49-F238E27FC236}">
                  <a16:creationId xmlns:a16="http://schemas.microsoft.com/office/drawing/2014/main" id="{B8EE8174-E088-4E16-A093-148B3DFEDC4F}"/>
                </a:ext>
              </a:extLst>
            </p:cNvPr>
            <p:cNvSpPr>
              <a:spLocks/>
            </p:cNvSpPr>
            <p:nvPr/>
          </p:nvSpPr>
          <p:spPr>
            <a:xfrm rot="10800000" flipH="1" flipV="1">
              <a:off x="2712177" y="4581935"/>
              <a:ext cx="2487015" cy="963812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sp>
          <p:nvSpPr>
            <p:cNvPr id="5" name="ísľiḋè">
              <a:extLst>
                <a:ext uri="{FF2B5EF4-FFF2-40B4-BE49-F238E27FC236}">
                  <a16:creationId xmlns:a16="http://schemas.microsoft.com/office/drawing/2014/main" id="{C77C94C3-8A8C-4201-9458-03388A43D797}"/>
                </a:ext>
              </a:extLst>
            </p:cNvPr>
            <p:cNvSpPr>
              <a:spLocks/>
            </p:cNvSpPr>
            <p:nvPr/>
          </p:nvSpPr>
          <p:spPr>
            <a:xfrm>
              <a:off x="6907590" y="1815925"/>
              <a:ext cx="2370337" cy="960274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sp>
          <p:nvSpPr>
            <p:cNvPr id="6" name="išľídè">
              <a:extLst>
                <a:ext uri="{FF2B5EF4-FFF2-40B4-BE49-F238E27FC236}">
                  <a16:creationId xmlns:a16="http://schemas.microsoft.com/office/drawing/2014/main" id="{F7BAFB3D-4B0C-4F6C-B8CD-653AD5A83826}"/>
                </a:ext>
              </a:extLst>
            </p:cNvPr>
            <p:cNvSpPr>
              <a:spLocks/>
            </p:cNvSpPr>
            <p:nvPr/>
          </p:nvSpPr>
          <p:spPr>
            <a:xfrm flipH="1">
              <a:off x="2712177" y="1849133"/>
              <a:ext cx="2419823" cy="971290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sp>
          <p:nvSpPr>
            <p:cNvPr id="7" name="î$1íḍê">
              <a:extLst>
                <a:ext uri="{FF2B5EF4-FFF2-40B4-BE49-F238E27FC236}">
                  <a16:creationId xmlns:a16="http://schemas.microsoft.com/office/drawing/2014/main" id="{9E4790BB-B69A-47C8-8F39-1E83F9E1B6A1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6907590" y="4520303"/>
              <a:ext cx="2370337" cy="963812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>
              <a:normAutofit/>
            </a:bodyPr>
            <a:lstStyle/>
            <a:p>
              <a:pPr algn="ctr"/>
              <a:endParaRPr sz="1050"/>
            </a:p>
          </p:txBody>
        </p:sp>
        <p:cxnSp>
          <p:nvCxnSpPr>
            <p:cNvPr id="11" name="îŝļïḑè">
              <a:extLst>
                <a:ext uri="{FF2B5EF4-FFF2-40B4-BE49-F238E27FC236}">
                  <a16:creationId xmlns:a16="http://schemas.microsoft.com/office/drawing/2014/main" id="{B7672759-0866-4AA5-A303-C9C3CA4B3F55}"/>
                </a:ext>
              </a:extLst>
            </p:cNvPr>
            <p:cNvCxnSpPr/>
            <p:nvPr/>
          </p:nvCxnSpPr>
          <p:spPr>
            <a:xfrm>
              <a:off x="646858" y="3654000"/>
              <a:ext cx="10873630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îşḻiḑê">
              <a:extLst>
                <a:ext uri="{FF2B5EF4-FFF2-40B4-BE49-F238E27FC236}">
                  <a16:creationId xmlns:a16="http://schemas.microsoft.com/office/drawing/2014/main" id="{22271B79-14CC-46BD-B6B2-CBE7CC2E8D83}"/>
                </a:ext>
              </a:extLst>
            </p:cNvPr>
            <p:cNvCxnSpPr/>
            <p:nvPr/>
          </p:nvCxnSpPr>
          <p:spPr>
            <a:xfrm>
              <a:off x="6040973" y="1125538"/>
              <a:ext cx="0" cy="5018087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Bullet1">
              <a:extLst>
                <a:ext uri="{FF2B5EF4-FFF2-40B4-BE49-F238E27FC236}">
                  <a16:creationId xmlns:a16="http://schemas.microsoft.com/office/drawing/2014/main" id="{2A0D4B89-C772-4BEB-833C-27A3F1068461}"/>
                </a:ext>
              </a:extLst>
            </p:cNvPr>
            <p:cNvSpPr>
              <a:spLocks/>
            </p:cNvSpPr>
            <p:nvPr/>
          </p:nvSpPr>
          <p:spPr>
            <a:xfrm flipH="1">
              <a:off x="2879758" y="1974750"/>
              <a:ext cx="2151852" cy="699483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操作簡易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Bullet2">
              <a:extLst>
                <a:ext uri="{FF2B5EF4-FFF2-40B4-BE49-F238E27FC236}">
                  <a16:creationId xmlns:a16="http://schemas.microsoft.com/office/drawing/2014/main" id="{37F5BF82-B122-41F4-98B9-669275ADC835}"/>
                </a:ext>
              </a:extLst>
            </p:cNvPr>
            <p:cNvSpPr>
              <a:spLocks/>
            </p:cNvSpPr>
            <p:nvPr/>
          </p:nvSpPr>
          <p:spPr>
            <a:xfrm flipH="1">
              <a:off x="2879759" y="4727837"/>
              <a:ext cx="2151852" cy="69176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簡潔頁面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Bullet3">
              <a:extLst>
                <a:ext uri="{FF2B5EF4-FFF2-40B4-BE49-F238E27FC236}">
                  <a16:creationId xmlns:a16="http://schemas.microsoft.com/office/drawing/2014/main" id="{FA209E56-795D-4E8B-9EBE-3816A09365DB}"/>
                </a:ext>
              </a:extLst>
            </p:cNvPr>
            <p:cNvSpPr>
              <a:spLocks/>
            </p:cNvSpPr>
            <p:nvPr/>
          </p:nvSpPr>
          <p:spPr>
            <a:xfrm>
              <a:off x="7067308" y="1940118"/>
              <a:ext cx="2050900" cy="69154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易維護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Bullet4">
              <a:extLst>
                <a:ext uri="{FF2B5EF4-FFF2-40B4-BE49-F238E27FC236}">
                  <a16:creationId xmlns:a16="http://schemas.microsoft.com/office/drawing/2014/main" id="{DF07415F-A968-42F0-9AAE-DFBFB7527E1C}"/>
                </a:ext>
              </a:extLst>
            </p:cNvPr>
            <p:cNvSpPr>
              <a:spLocks/>
            </p:cNvSpPr>
            <p:nvPr/>
          </p:nvSpPr>
          <p:spPr>
            <a:xfrm>
              <a:off x="7067308" y="4666205"/>
              <a:ext cx="2050900" cy="691760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資訊完整性</a:t>
              </a:r>
              <a:endParaRPr lang="en-US" altLang="zh-CN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itle">
              <a:extLst>
                <a:ext uri="{FF2B5EF4-FFF2-40B4-BE49-F238E27FC236}">
                  <a16:creationId xmlns:a16="http://schemas.microsoft.com/office/drawing/2014/main" id="{926CFFD5-8E0F-4767-850C-85FB711CF9C2}"/>
                </a:ext>
              </a:extLst>
            </p:cNvPr>
            <p:cNvSpPr/>
            <p:nvPr/>
          </p:nvSpPr>
          <p:spPr>
            <a:xfrm>
              <a:off x="4569702" y="2178749"/>
              <a:ext cx="2942542" cy="2942542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70C0">
                  <a:alpha val="3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anchor="ctr" anchorCtr="1">
              <a:normAutofit/>
            </a:bodyPr>
            <a:lstStyle/>
            <a:p>
              <a:pPr algn="ctr"/>
              <a:r>
                <a:rPr lang="en-US" sz="3200" b="1" dirty="0">
                  <a:solidFill>
                    <a:schemeClr val="bg2"/>
                  </a:solidFill>
                </a:rPr>
                <a:t>HOTEL</a:t>
              </a:r>
              <a:endParaRPr sz="32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2" name="文本框 64">
            <a:extLst>
              <a:ext uri="{FF2B5EF4-FFF2-40B4-BE49-F238E27FC236}">
                <a16:creationId xmlns:a16="http://schemas.microsoft.com/office/drawing/2014/main" id="{52E5C96E-89FC-6D5D-2B81-DFEEB816A737}"/>
              </a:ext>
            </a:extLst>
          </p:cNvPr>
          <p:cNvSpPr txBox="1">
            <a:spLocks/>
          </p:cNvSpPr>
          <p:nvPr/>
        </p:nvSpPr>
        <p:spPr>
          <a:xfrm>
            <a:off x="280526" y="183953"/>
            <a:ext cx="4429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主題方向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490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l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D7074B6F-ACCD-4AE4-972F-E098C06CD8DF}"/>
              </a:ext>
            </a:extLst>
          </p:cNvPr>
          <p:cNvSpPr/>
          <p:nvPr/>
        </p:nvSpPr>
        <p:spPr>
          <a:xfrm>
            <a:off x="0" y="1221427"/>
            <a:ext cx="9144000" cy="4658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F9D198F-7E87-62B1-BCCD-432A7720825B}"/>
              </a:ext>
            </a:extLst>
          </p:cNvPr>
          <p:cNvGrpSpPr/>
          <p:nvPr/>
        </p:nvGrpSpPr>
        <p:grpSpPr>
          <a:xfrm>
            <a:off x="78516" y="2235322"/>
            <a:ext cx="9001872" cy="2387355"/>
            <a:chOff x="109388" y="2473537"/>
            <a:chExt cx="12002507" cy="3183140"/>
          </a:xfrm>
        </p:grpSpPr>
        <p:cxnSp>
          <p:nvCxnSpPr>
            <p:cNvPr id="9" name="iṧḷïḑé">
              <a:extLst>
                <a:ext uri="{FF2B5EF4-FFF2-40B4-BE49-F238E27FC236}">
                  <a16:creationId xmlns:a16="http://schemas.microsoft.com/office/drawing/2014/main" id="{A644A1E0-E734-482A-ABB5-B426D80EC48F}"/>
                </a:ext>
              </a:extLst>
            </p:cNvPr>
            <p:cNvCxnSpPr/>
            <p:nvPr/>
          </p:nvCxnSpPr>
          <p:spPr>
            <a:xfrm flipV="1">
              <a:off x="6353906" y="3162702"/>
              <a:ext cx="1019541" cy="60417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ïśļïḓè">
              <a:extLst>
                <a:ext uri="{FF2B5EF4-FFF2-40B4-BE49-F238E27FC236}">
                  <a16:creationId xmlns:a16="http://schemas.microsoft.com/office/drawing/2014/main" id="{40F5C508-06D8-48D8-93B3-515E35C63232}"/>
                </a:ext>
              </a:extLst>
            </p:cNvPr>
            <p:cNvCxnSpPr>
              <a:endCxn id="13" idx="6"/>
            </p:cNvCxnSpPr>
            <p:nvPr/>
          </p:nvCxnSpPr>
          <p:spPr>
            <a:xfrm>
              <a:off x="6374622" y="4043847"/>
              <a:ext cx="1785183" cy="1991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îṡḻïḋé">
              <a:extLst>
                <a:ext uri="{FF2B5EF4-FFF2-40B4-BE49-F238E27FC236}">
                  <a16:creationId xmlns:a16="http://schemas.microsoft.com/office/drawing/2014/main" id="{A1F7848C-0AB0-4623-A264-30EFE0FA7BB8}"/>
                </a:ext>
              </a:extLst>
            </p:cNvPr>
            <p:cNvCxnSpPr>
              <a:endCxn id="14" idx="7"/>
            </p:cNvCxnSpPr>
            <p:nvPr/>
          </p:nvCxnSpPr>
          <p:spPr>
            <a:xfrm>
              <a:off x="6381990" y="4162711"/>
              <a:ext cx="852044" cy="57604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îṧľíḑe">
              <a:extLst>
                <a:ext uri="{FF2B5EF4-FFF2-40B4-BE49-F238E27FC236}">
                  <a16:creationId xmlns:a16="http://schemas.microsoft.com/office/drawing/2014/main" id="{6E644FAE-B328-4668-AD7B-09D9FAFAEE79}"/>
                </a:ext>
              </a:extLst>
            </p:cNvPr>
            <p:cNvCxnSpPr/>
            <p:nvPr/>
          </p:nvCxnSpPr>
          <p:spPr>
            <a:xfrm flipH="1" flipV="1">
              <a:off x="4818553" y="3162699"/>
              <a:ext cx="998831" cy="59803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ïSľiḋé">
              <a:extLst>
                <a:ext uri="{FF2B5EF4-FFF2-40B4-BE49-F238E27FC236}">
                  <a16:creationId xmlns:a16="http://schemas.microsoft.com/office/drawing/2014/main" id="{E6879CFB-5BAA-4418-BE36-FE4B7401307D}"/>
                </a:ext>
              </a:extLst>
            </p:cNvPr>
            <p:cNvCxnSpPr>
              <a:endCxn id="19" idx="6"/>
            </p:cNvCxnSpPr>
            <p:nvPr/>
          </p:nvCxnSpPr>
          <p:spPr>
            <a:xfrm flipH="1">
              <a:off x="4032197" y="4043847"/>
              <a:ext cx="1785183" cy="1991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ïśļîḋê">
              <a:extLst>
                <a:ext uri="{FF2B5EF4-FFF2-40B4-BE49-F238E27FC236}">
                  <a16:creationId xmlns:a16="http://schemas.microsoft.com/office/drawing/2014/main" id="{615B9592-D075-4026-A803-01CF6A4663F9}"/>
                </a:ext>
              </a:extLst>
            </p:cNvPr>
            <p:cNvCxnSpPr/>
            <p:nvPr/>
          </p:nvCxnSpPr>
          <p:spPr>
            <a:xfrm flipH="1">
              <a:off x="4987856" y="4258873"/>
              <a:ext cx="822155" cy="63036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ḷïḋê">
              <a:extLst>
                <a:ext uri="{FF2B5EF4-FFF2-40B4-BE49-F238E27FC236}">
                  <a16:creationId xmlns:a16="http://schemas.microsoft.com/office/drawing/2014/main" id="{F85BDB3C-E45F-48CF-93CD-0126D4936A41}"/>
                </a:ext>
              </a:extLst>
            </p:cNvPr>
            <p:cNvSpPr/>
            <p:nvPr/>
          </p:nvSpPr>
          <p:spPr bwMode="auto">
            <a:xfrm>
              <a:off x="5428369" y="3443590"/>
              <a:ext cx="1335263" cy="13352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050"/>
            </a:p>
          </p:txBody>
        </p:sp>
        <p:sp>
          <p:nvSpPr>
            <p:cNvPr id="22" name="IconMisc">
              <a:extLst>
                <a:ext uri="{FF2B5EF4-FFF2-40B4-BE49-F238E27FC236}">
                  <a16:creationId xmlns:a16="http://schemas.microsoft.com/office/drawing/2014/main" id="{6B12E2F5-E663-4CF1-B070-F13EB077C940}"/>
                </a:ext>
              </a:extLst>
            </p:cNvPr>
            <p:cNvSpPr/>
            <p:nvPr/>
          </p:nvSpPr>
          <p:spPr bwMode="auto">
            <a:xfrm>
              <a:off x="5773666" y="3764861"/>
              <a:ext cx="646163" cy="597804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050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F4327E2-3DF5-1BE7-C7B2-3BBEDFEA9183}"/>
                </a:ext>
              </a:extLst>
            </p:cNvPr>
            <p:cNvGrpSpPr/>
            <p:nvPr/>
          </p:nvGrpSpPr>
          <p:grpSpPr>
            <a:xfrm>
              <a:off x="140946" y="2473537"/>
              <a:ext cx="4750724" cy="1040924"/>
              <a:chOff x="140946" y="2473537"/>
              <a:chExt cx="4750724" cy="1040924"/>
            </a:xfrm>
          </p:grpSpPr>
          <p:sp>
            <p:nvSpPr>
              <p:cNvPr id="18" name="Number1">
                <a:extLst>
                  <a:ext uri="{FF2B5EF4-FFF2-40B4-BE49-F238E27FC236}">
                    <a16:creationId xmlns:a16="http://schemas.microsoft.com/office/drawing/2014/main" id="{08C866B0-002A-4DE5-87B4-F356351195C3}"/>
                  </a:ext>
                </a:extLst>
              </p:cNvPr>
              <p:cNvSpPr/>
              <p:nvPr/>
            </p:nvSpPr>
            <p:spPr>
              <a:xfrm>
                <a:off x="3850745" y="2473537"/>
                <a:ext cx="1040925" cy="104092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7500" tIns="35100" rIns="67500" bIns="35100" anchor="ctr">
                <a:normAutofit/>
              </a:bodyPr>
              <a:lstStyle/>
              <a:p>
                <a:pPr algn="ctr"/>
                <a:r>
                  <a:rPr lang="en-US" altLang="zh-CN" sz="1500" b="1" dirty="0"/>
                  <a:t>01</a:t>
                </a:r>
                <a:endParaRPr lang="zh-CN" altLang="en-US" sz="1500" b="1" dirty="0"/>
              </a:p>
            </p:txBody>
          </p:sp>
          <p:sp>
            <p:nvSpPr>
              <p:cNvPr id="51" name="Bullet1">
                <a:extLst>
                  <a:ext uri="{FF2B5EF4-FFF2-40B4-BE49-F238E27FC236}">
                    <a16:creationId xmlns:a16="http://schemas.microsoft.com/office/drawing/2014/main" id="{A00CABAB-2D1C-937A-BDBA-5443EBA61BC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0946" y="2516550"/>
                <a:ext cx="3662785" cy="403483"/>
              </a:xfrm>
              <a:prstGeom prst="rect">
                <a:avLst/>
              </a:prstGeom>
              <a:noFill/>
            </p:spPr>
            <p:txBody>
              <a:bodyPr wrap="square" lIns="67500" tIns="35100" rIns="67500" bIns="35100" anchor="b" anchorCtr="0">
                <a:normAutofit/>
              </a:bodyPr>
              <a:lstStyle/>
              <a:p>
                <a:pPr algn="r"/>
                <a:r>
                  <a:rPr lang="en-US" altLang="zh-CN" sz="1200" b="1" dirty="0"/>
                  <a:t>Office 365</a:t>
                </a: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BA8A960-6E0A-481D-033A-9E5191375534}"/>
                </a:ext>
              </a:extLst>
            </p:cNvPr>
            <p:cNvGrpSpPr/>
            <p:nvPr/>
          </p:nvGrpSpPr>
          <p:grpSpPr>
            <a:xfrm>
              <a:off x="319332" y="3438058"/>
              <a:ext cx="3712864" cy="1251415"/>
              <a:chOff x="319332" y="3438058"/>
              <a:chExt cx="3712864" cy="1251415"/>
            </a:xfrm>
          </p:grpSpPr>
          <p:sp>
            <p:nvSpPr>
              <p:cNvPr id="19" name="Number2">
                <a:extLst>
                  <a:ext uri="{FF2B5EF4-FFF2-40B4-BE49-F238E27FC236}">
                    <a16:creationId xmlns:a16="http://schemas.microsoft.com/office/drawing/2014/main" id="{21CC644C-0346-40E9-8A5F-472654D3A229}"/>
                  </a:ext>
                </a:extLst>
              </p:cNvPr>
              <p:cNvSpPr/>
              <p:nvPr/>
            </p:nvSpPr>
            <p:spPr>
              <a:xfrm>
                <a:off x="2780781" y="3438058"/>
                <a:ext cx="1251415" cy="12514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7500" tIns="35100" rIns="67500" bIns="35100" anchor="ctr">
                <a:normAutofit/>
              </a:bodyPr>
              <a:lstStyle/>
              <a:p>
                <a:pPr algn="ctr"/>
                <a:r>
                  <a:rPr lang="en-US" altLang="zh-CN" sz="1800" b="1" dirty="0"/>
                  <a:t>02</a:t>
                </a:r>
                <a:endParaRPr lang="zh-CN" altLang="en-US" sz="1800" b="1" dirty="0"/>
              </a:p>
            </p:txBody>
          </p:sp>
          <p:sp>
            <p:nvSpPr>
              <p:cNvPr id="50" name="Bullet2">
                <a:extLst>
                  <a:ext uri="{FF2B5EF4-FFF2-40B4-BE49-F238E27FC236}">
                    <a16:creationId xmlns:a16="http://schemas.microsoft.com/office/drawing/2014/main" id="{BF2FFEBD-14DD-5125-715C-4E0A322EA59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9332" y="3662719"/>
                <a:ext cx="2449443" cy="403483"/>
              </a:xfrm>
              <a:prstGeom prst="rect">
                <a:avLst/>
              </a:prstGeom>
              <a:noFill/>
            </p:spPr>
            <p:txBody>
              <a:bodyPr wrap="square" lIns="67500" tIns="35100" rIns="67500" bIns="35100" anchor="b" anchorCtr="0">
                <a:noAutofit/>
              </a:bodyPr>
              <a:lstStyle/>
              <a:p>
                <a:pPr algn="r"/>
                <a:r>
                  <a:rPr lang="en-US" altLang="zh-CN" sz="1200" b="1" dirty="0"/>
                  <a:t>HTML5/CSS/JavaScript</a:t>
                </a: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FD02A91-39BD-5744-9C14-8A48BB6B600E}"/>
                </a:ext>
              </a:extLst>
            </p:cNvPr>
            <p:cNvGrpSpPr/>
            <p:nvPr/>
          </p:nvGrpSpPr>
          <p:grpSpPr>
            <a:xfrm>
              <a:off x="109388" y="4581262"/>
              <a:ext cx="5006069" cy="1075415"/>
              <a:chOff x="109388" y="4581262"/>
              <a:chExt cx="5006069" cy="1075415"/>
            </a:xfrm>
          </p:grpSpPr>
          <p:sp>
            <p:nvSpPr>
              <p:cNvPr id="20" name="Number3">
                <a:extLst>
                  <a:ext uri="{FF2B5EF4-FFF2-40B4-BE49-F238E27FC236}">
                    <a16:creationId xmlns:a16="http://schemas.microsoft.com/office/drawing/2014/main" id="{F59036FA-0BCD-4CF9-8BF7-FBE9B7FF4BCD}"/>
                  </a:ext>
                </a:extLst>
              </p:cNvPr>
              <p:cNvSpPr/>
              <p:nvPr/>
            </p:nvSpPr>
            <p:spPr>
              <a:xfrm>
                <a:off x="4040040" y="4581262"/>
                <a:ext cx="1075417" cy="107541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7500" tIns="35100" rIns="67500" bIns="35100" anchor="ctr">
                <a:normAutofit/>
              </a:bodyPr>
              <a:lstStyle/>
              <a:p>
                <a:pPr algn="ctr"/>
                <a:r>
                  <a:rPr lang="en-US" altLang="zh-CN" sz="1500" b="1" dirty="0"/>
                  <a:t>03</a:t>
                </a:r>
                <a:endParaRPr lang="zh-CN" altLang="en-US" sz="1500" b="1" dirty="0"/>
              </a:p>
            </p:txBody>
          </p:sp>
          <p:sp>
            <p:nvSpPr>
              <p:cNvPr id="49" name="Bullet3">
                <a:extLst>
                  <a:ext uri="{FF2B5EF4-FFF2-40B4-BE49-F238E27FC236}">
                    <a16:creationId xmlns:a16="http://schemas.microsoft.com/office/drawing/2014/main" id="{85978206-A46C-D8AE-CCFF-0CBC4A5CC2E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9388" y="4689473"/>
                <a:ext cx="3877445" cy="403483"/>
              </a:xfrm>
              <a:prstGeom prst="rect">
                <a:avLst/>
              </a:prstGeom>
              <a:noFill/>
            </p:spPr>
            <p:txBody>
              <a:bodyPr wrap="square" lIns="67500" tIns="35100" rIns="67500" bIns="35100" anchor="b" anchorCtr="0">
                <a:normAutofit/>
              </a:bodyPr>
              <a:lstStyle/>
              <a:p>
                <a:pPr algn="r"/>
                <a:r>
                  <a:rPr lang="en-US" altLang="zh-CN" sz="1200" b="1" dirty="0"/>
                  <a:t>Python</a:t>
                </a: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251FC85A-8AE3-69E9-22E3-8C49FED61E6C}"/>
                </a:ext>
              </a:extLst>
            </p:cNvPr>
            <p:cNvGrpSpPr/>
            <p:nvPr/>
          </p:nvGrpSpPr>
          <p:grpSpPr>
            <a:xfrm>
              <a:off x="7300327" y="2473537"/>
              <a:ext cx="4811568" cy="1040924"/>
              <a:chOff x="7300327" y="2473537"/>
              <a:chExt cx="4811568" cy="1040924"/>
            </a:xfrm>
          </p:grpSpPr>
          <p:sp>
            <p:nvSpPr>
              <p:cNvPr id="48" name="Bullet4">
                <a:extLst>
                  <a:ext uri="{FF2B5EF4-FFF2-40B4-BE49-F238E27FC236}">
                    <a16:creationId xmlns:a16="http://schemas.microsoft.com/office/drawing/2014/main" id="{A3D7D468-C8A8-43F2-2A95-E3CC611A47F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438087" y="2516550"/>
                <a:ext cx="3673808" cy="403483"/>
              </a:xfrm>
              <a:prstGeom prst="rect">
                <a:avLst/>
              </a:prstGeom>
              <a:noFill/>
            </p:spPr>
            <p:txBody>
              <a:bodyPr wrap="square" lIns="67500" tIns="35100" rIns="67500" bIns="35100" anchor="b" anchorCtr="0">
                <a:normAutofit/>
              </a:bodyPr>
              <a:lstStyle/>
              <a:p>
                <a:r>
                  <a:rPr lang="en-US" altLang="zh-CN" sz="1200" b="1" dirty="0"/>
                  <a:t>SQLite</a:t>
                </a:r>
              </a:p>
            </p:txBody>
          </p:sp>
          <p:sp>
            <p:nvSpPr>
              <p:cNvPr id="12" name="Number4">
                <a:extLst>
                  <a:ext uri="{FF2B5EF4-FFF2-40B4-BE49-F238E27FC236}">
                    <a16:creationId xmlns:a16="http://schemas.microsoft.com/office/drawing/2014/main" id="{42A60D7D-5E2E-446C-8FB6-D2EA9A1D99E3}"/>
                  </a:ext>
                </a:extLst>
              </p:cNvPr>
              <p:cNvSpPr/>
              <p:nvPr/>
            </p:nvSpPr>
            <p:spPr>
              <a:xfrm flipH="1">
                <a:off x="7300327" y="2473537"/>
                <a:ext cx="1040925" cy="10409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7500" tIns="35100" rIns="67500" bIns="35100" anchor="ctr" anchorCtr="1">
                <a:normAutofit/>
              </a:bodyPr>
              <a:lstStyle/>
              <a:p>
                <a:pPr algn="ctr"/>
                <a:r>
                  <a:rPr lang="en-US" altLang="zh-CN" sz="1500" b="1" dirty="0"/>
                  <a:t>04</a:t>
                </a:r>
                <a:endParaRPr lang="zh-CN" altLang="en-US" sz="1500" b="1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889BEDE-D80C-27A6-AE7C-9330751BAE06}"/>
                </a:ext>
              </a:extLst>
            </p:cNvPr>
            <p:cNvGrpSpPr/>
            <p:nvPr/>
          </p:nvGrpSpPr>
          <p:grpSpPr>
            <a:xfrm>
              <a:off x="8159805" y="3438058"/>
              <a:ext cx="3852985" cy="1251415"/>
              <a:chOff x="8159805" y="3438058"/>
              <a:chExt cx="3852985" cy="1251415"/>
            </a:xfrm>
          </p:grpSpPr>
          <p:sp>
            <p:nvSpPr>
              <p:cNvPr id="47" name="Bullet5">
                <a:extLst>
                  <a:ext uri="{FF2B5EF4-FFF2-40B4-BE49-F238E27FC236}">
                    <a16:creationId xmlns:a16="http://schemas.microsoft.com/office/drawing/2014/main" id="{2A4308E5-0789-1FB7-1233-C56D4E9676E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555978" y="3805970"/>
                <a:ext cx="2456812" cy="403483"/>
              </a:xfrm>
              <a:prstGeom prst="rect">
                <a:avLst/>
              </a:prstGeom>
              <a:noFill/>
            </p:spPr>
            <p:txBody>
              <a:bodyPr wrap="square" lIns="67500" tIns="35100" rIns="67500" bIns="35100" anchor="b" anchorCtr="0">
                <a:normAutofit/>
              </a:bodyPr>
              <a:lstStyle/>
              <a:p>
                <a:r>
                  <a:rPr lang="en-US" altLang="zh-CN" sz="1200" b="1" dirty="0"/>
                  <a:t>Flask</a:t>
                </a:r>
              </a:p>
            </p:txBody>
          </p:sp>
          <p:sp>
            <p:nvSpPr>
              <p:cNvPr id="13" name="Number5">
                <a:extLst>
                  <a:ext uri="{FF2B5EF4-FFF2-40B4-BE49-F238E27FC236}">
                    <a16:creationId xmlns:a16="http://schemas.microsoft.com/office/drawing/2014/main" id="{C54DE30B-80F7-4F3F-993E-E51264CAFD50}"/>
                  </a:ext>
                </a:extLst>
              </p:cNvPr>
              <p:cNvSpPr/>
              <p:nvPr/>
            </p:nvSpPr>
            <p:spPr>
              <a:xfrm flipH="1">
                <a:off x="8159805" y="3438058"/>
                <a:ext cx="1251415" cy="125141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7500" tIns="35100" rIns="67500" bIns="35100" anchor="ctr">
                <a:normAutofit/>
              </a:bodyPr>
              <a:lstStyle/>
              <a:p>
                <a:pPr algn="ctr"/>
                <a:r>
                  <a:rPr lang="en-US" altLang="zh-CN" sz="1800" b="1" dirty="0"/>
                  <a:t>05</a:t>
                </a:r>
                <a:endParaRPr lang="zh-CN" altLang="en-US" sz="1800" b="1" dirty="0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54CCEE9-0684-2A9C-2E25-C96BE66CFE65}"/>
                </a:ext>
              </a:extLst>
            </p:cNvPr>
            <p:cNvGrpSpPr/>
            <p:nvPr/>
          </p:nvGrpSpPr>
          <p:grpSpPr>
            <a:xfrm>
              <a:off x="7076544" y="4581262"/>
              <a:ext cx="5015479" cy="1075415"/>
              <a:chOff x="7076544" y="4581262"/>
              <a:chExt cx="5015479" cy="1075415"/>
            </a:xfrm>
          </p:grpSpPr>
          <p:sp>
            <p:nvSpPr>
              <p:cNvPr id="46" name="Bullet6">
                <a:extLst>
                  <a:ext uri="{FF2B5EF4-FFF2-40B4-BE49-F238E27FC236}">
                    <a16:creationId xmlns:a16="http://schemas.microsoft.com/office/drawing/2014/main" id="{DF7C3684-5B35-5ADA-C987-344245A6E1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02913" y="4897493"/>
                <a:ext cx="3889110" cy="403483"/>
              </a:xfrm>
              <a:prstGeom prst="rect">
                <a:avLst/>
              </a:prstGeom>
              <a:noFill/>
            </p:spPr>
            <p:txBody>
              <a:bodyPr wrap="square" lIns="67500" tIns="35100" rIns="67500" bIns="35100" anchor="b" anchorCtr="0">
                <a:normAutofit lnSpcReduction="10000"/>
              </a:bodyPr>
              <a:lstStyle/>
              <a:p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各大瀏覽器</a:t>
                </a:r>
                <a:endParaRPr lang="en-US" altLang="zh-CN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Number6">
                <a:extLst>
                  <a:ext uri="{FF2B5EF4-FFF2-40B4-BE49-F238E27FC236}">
                    <a16:creationId xmlns:a16="http://schemas.microsoft.com/office/drawing/2014/main" id="{40837860-B6BE-4501-ABBA-FFAC5B86EE88}"/>
                  </a:ext>
                </a:extLst>
              </p:cNvPr>
              <p:cNvSpPr/>
              <p:nvPr/>
            </p:nvSpPr>
            <p:spPr>
              <a:xfrm flipH="1">
                <a:off x="7076544" y="4581262"/>
                <a:ext cx="1075417" cy="10754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7500" tIns="35100" rIns="67500" bIns="35100" anchor="ctr">
                <a:normAutofit/>
              </a:bodyPr>
              <a:lstStyle/>
              <a:p>
                <a:pPr algn="ctr"/>
                <a:r>
                  <a:rPr lang="en-US" altLang="zh-CN" sz="1500" b="1" dirty="0"/>
                  <a:t>06</a:t>
                </a:r>
                <a:endParaRPr lang="zh-CN" altLang="en-US" sz="1500" b="1" dirty="0"/>
              </a:p>
            </p:txBody>
          </p:sp>
        </p:grpSp>
      </p:grpSp>
      <p:sp>
        <p:nvSpPr>
          <p:cNvPr id="2" name="文本框 64">
            <a:extLst>
              <a:ext uri="{FF2B5EF4-FFF2-40B4-BE49-F238E27FC236}">
                <a16:creationId xmlns:a16="http://schemas.microsoft.com/office/drawing/2014/main" id="{8C61ACEB-AA52-2E16-D3D9-59D05F85544B}"/>
              </a:ext>
            </a:extLst>
          </p:cNvPr>
          <p:cNvSpPr txBox="1">
            <a:spLocks/>
          </p:cNvSpPr>
          <p:nvPr/>
        </p:nvSpPr>
        <p:spPr>
          <a:xfrm>
            <a:off x="349351" y="242947"/>
            <a:ext cx="4429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背景介紹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12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2"/>
          <p:cNvSpPr/>
          <p:nvPr/>
        </p:nvSpPr>
        <p:spPr>
          <a:xfrm>
            <a:off x="480060" y="320040"/>
            <a:ext cx="5019620" cy="389266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Arial"/>
              </a:rPr>
              <a:t>功能流程圖</a:t>
            </a:r>
            <a:endParaRPr lang="en-US" altLang="zh-TW" sz="48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Arial"/>
            </a:endParaRP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Arial"/>
              </a:rPr>
              <a:t>用戶端</a:t>
            </a:r>
            <a:endParaRPr lang="en-US" sz="48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Arial"/>
            </a:endParaRPr>
          </a:p>
        </p:txBody>
      </p:sp>
      <p:sp>
        <p:nvSpPr>
          <p:cNvPr id="13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921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4612998-3BD2-1706-8C78-C0DAD69D3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53"/>
          <a:stretch/>
        </p:blipFill>
        <p:spPr>
          <a:xfrm>
            <a:off x="4124380" y="902604"/>
            <a:ext cx="5019620" cy="48520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2"/>
          <p:cNvSpPr/>
          <p:nvPr/>
        </p:nvSpPr>
        <p:spPr>
          <a:xfrm>
            <a:off x="480060" y="320040"/>
            <a:ext cx="5019620" cy="389266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0" i="0" u="none" strike="noStrike" kern="1200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Arial"/>
              </a:rPr>
              <a:t>功能流程圖</a:t>
            </a:r>
            <a:endParaRPr lang="en-US" altLang="zh-TW" sz="48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Arial"/>
            </a:endParaRP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管理端</a:t>
            </a:r>
            <a:endParaRPr lang="en-US" sz="4800" b="0" i="0" u="none" strike="noStrike" kern="1200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  <a:sym typeface="Arial"/>
            </a:endParaRPr>
          </a:p>
        </p:txBody>
      </p:sp>
      <p:sp>
        <p:nvSpPr>
          <p:cNvPr id="1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921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4612998-3BD2-1706-8C78-C0DAD69D3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52902" r="-2470" b="-6606"/>
          <a:stretch/>
        </p:blipFill>
        <p:spPr>
          <a:xfrm>
            <a:off x="3718612" y="778823"/>
            <a:ext cx="5425387" cy="5056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262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784AE0-4F6D-9F2B-05E3-21712270F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3"/>
          <a:stretch/>
        </p:blipFill>
        <p:spPr>
          <a:xfrm>
            <a:off x="482600" y="1494779"/>
            <a:ext cx="8178799" cy="3868441"/>
          </a:xfrm>
          <a:prstGeom prst="rect">
            <a:avLst/>
          </a:prstGeom>
        </p:spPr>
      </p:pic>
      <p:sp>
        <p:nvSpPr>
          <p:cNvPr id="2" name="文本框 64">
            <a:extLst>
              <a:ext uri="{FF2B5EF4-FFF2-40B4-BE49-F238E27FC236}">
                <a16:creationId xmlns:a16="http://schemas.microsoft.com/office/drawing/2014/main" id="{A4D8D7F7-BC21-2938-ED3E-3ACC157FC782}"/>
              </a:ext>
            </a:extLst>
          </p:cNvPr>
          <p:cNvSpPr txBox="1">
            <a:spLocks/>
          </p:cNvSpPr>
          <p:nvPr/>
        </p:nvSpPr>
        <p:spPr>
          <a:xfrm>
            <a:off x="482600" y="311772"/>
            <a:ext cx="4429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首頁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64">
            <a:extLst>
              <a:ext uri="{FF2B5EF4-FFF2-40B4-BE49-F238E27FC236}">
                <a16:creationId xmlns:a16="http://schemas.microsoft.com/office/drawing/2014/main" id="{C277217D-F695-F299-CFF5-09940B886A6B}"/>
              </a:ext>
            </a:extLst>
          </p:cNvPr>
          <p:cNvSpPr txBox="1">
            <a:spLocks/>
          </p:cNvSpPr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訂房頁面</a:t>
            </a:r>
            <a:endParaRPr lang="en-US" altLang="zh-CN" sz="42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35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7555E4-C840-D48B-EF78-98A9CA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7" t="14460" r="16435" b="2"/>
          <a:stretch/>
        </p:blipFill>
        <p:spPr>
          <a:xfrm>
            <a:off x="3651365" y="495841"/>
            <a:ext cx="5492635" cy="58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64">
            <a:extLst>
              <a:ext uri="{FF2B5EF4-FFF2-40B4-BE49-F238E27FC236}">
                <a16:creationId xmlns:a16="http://schemas.microsoft.com/office/drawing/2014/main" id="{BECE2B4F-1AB6-53A2-1F43-D3B1D1BF2A60}"/>
              </a:ext>
            </a:extLst>
          </p:cNvPr>
          <p:cNvSpPr txBox="1">
            <a:spLocks/>
          </p:cNvSpPr>
          <p:nvPr/>
        </p:nvSpPr>
        <p:spPr>
          <a:xfrm>
            <a:off x="358485" y="1122363"/>
            <a:ext cx="301752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200" kern="12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訂房成功</a:t>
            </a:r>
            <a:endParaRPr lang="en-US" altLang="zh-CN" sz="4200" kern="12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57692A-23D2-9BB5-9816-0723AE10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94"/>
          <a:stretch/>
        </p:blipFill>
        <p:spPr>
          <a:xfrm>
            <a:off x="3376004" y="817807"/>
            <a:ext cx="5767995" cy="42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63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108</Words>
  <Application>Microsoft Office PowerPoint</Application>
  <PresentationFormat>如螢幕大小 (4:3)</PresentationFormat>
  <Paragraphs>59</Paragraphs>
  <Slides>16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微软雅黑</vt:lpstr>
      <vt:lpstr>微軟正黑體</vt:lpstr>
      <vt:lpstr>Arial</vt:lpstr>
      <vt:lpstr>Calibri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許賀鈞</dc:creator>
  <cp:lastModifiedBy>賀鈞 許</cp:lastModifiedBy>
  <cp:revision>7</cp:revision>
  <dcterms:created xsi:type="dcterms:W3CDTF">2022-06-12T14:28:34Z</dcterms:created>
  <dcterms:modified xsi:type="dcterms:W3CDTF">2024-01-07T13:10:39Z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如螢幕大小 (4:3)</vt:lpwstr>
  </property>
  <property fmtid="{D5CDD505-2E9C-101B-9397-08002B2CF9AE}" pid="3" name="Slides">
    <vt:i4>6</vt:i4>
  </property>
</Properties>
</file>